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874C"/>
    <a:srgbClr val="6D8A4B"/>
    <a:srgbClr val="FEFEFE"/>
    <a:srgbClr val="2E360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:\ДЕРЕВО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t="6444" r="13556" b="3778"/>
          <a:stretch/>
        </p:blipFill>
        <p:spPr bwMode="auto">
          <a:xfrm>
            <a:off x="2197362" y="766231"/>
            <a:ext cx="5303561" cy="600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323528" y="548681"/>
            <a:ext cx="0" cy="2964527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8820471" y="548680"/>
            <a:ext cx="1" cy="2798877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483768" y="4044791"/>
            <a:ext cx="1992526" cy="216024"/>
          </a:xfrm>
          <a:prstGeom prst="rect">
            <a:avLst/>
          </a:prstGeom>
          <a:solidFill>
            <a:srgbClr val="FEFEFE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879814" y="4027243"/>
            <a:ext cx="2396046" cy="195801"/>
          </a:xfrm>
          <a:prstGeom prst="rect">
            <a:avLst/>
          </a:prstGeom>
          <a:solidFill>
            <a:srgbClr val="FEFEFE"/>
          </a:solidFill>
          <a:ln>
            <a:solidFill>
              <a:srgbClr val="FEFE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091024" y="192230"/>
            <a:ext cx="5252188" cy="574135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Направления наставничества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6318051" y="1913615"/>
            <a:ext cx="551902" cy="699716"/>
            <a:chOff x="632821" y="2655121"/>
            <a:chExt cx="551902" cy="699716"/>
          </a:xfrm>
        </p:grpSpPr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80E6E2B7-CD15-47FA-ACEB-0B7270615837}"/>
                </a:ext>
              </a:extLst>
            </p:cNvPr>
            <p:cNvSpPr/>
            <p:nvPr/>
          </p:nvSpPr>
          <p:spPr>
            <a:xfrm>
              <a:off x="632821" y="2844411"/>
              <a:ext cx="551902" cy="510426"/>
            </a:xfrm>
            <a:prstGeom prst="ellipse">
              <a:avLst/>
            </a:prstGeom>
            <a:solidFill>
              <a:srgbClr val="F14617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ый треугольник 30">
              <a:extLst>
                <a:ext uri="{FF2B5EF4-FFF2-40B4-BE49-F238E27FC236}">
                  <a16:creationId xmlns:a16="http://schemas.microsoft.com/office/drawing/2014/main" id="{0C931148-7252-4B71-844D-B35207549DBC}"/>
                </a:ext>
              </a:extLst>
            </p:cNvPr>
            <p:cNvSpPr/>
            <p:nvPr/>
          </p:nvSpPr>
          <p:spPr>
            <a:xfrm rot="6876304">
              <a:off x="723163" y="2645238"/>
              <a:ext cx="144547" cy="164314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id="{D939B94E-E5EA-4000-9FDB-5F710083D189}"/>
                </a:ext>
              </a:extLst>
            </p:cNvPr>
            <p:cNvSpPr/>
            <p:nvPr/>
          </p:nvSpPr>
          <p:spPr>
            <a:xfrm flipH="1">
              <a:off x="885912" y="2697958"/>
              <a:ext cx="45719" cy="130210"/>
            </a:xfrm>
            <a:prstGeom prst="rect">
              <a:avLst/>
            </a:prstGeom>
            <a:solidFill>
              <a:srgbClr val="432309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5494719" y="2772972"/>
            <a:ext cx="551902" cy="699716"/>
            <a:chOff x="7863437" y="2785028"/>
            <a:chExt cx="551902" cy="699716"/>
          </a:xfrm>
        </p:grpSpPr>
        <p:sp>
          <p:nvSpPr>
            <p:cNvPr id="41" name="Овал 40">
              <a:extLst>
                <a:ext uri="{FF2B5EF4-FFF2-40B4-BE49-F238E27FC236}">
                  <a16:creationId xmlns:a16="http://schemas.microsoft.com/office/drawing/2014/main" id="{80E6E2B7-CD15-47FA-ACEB-0B7270615837}"/>
                </a:ext>
              </a:extLst>
            </p:cNvPr>
            <p:cNvSpPr/>
            <p:nvPr/>
          </p:nvSpPr>
          <p:spPr>
            <a:xfrm>
              <a:off x="7863437" y="2974318"/>
              <a:ext cx="551902" cy="510426"/>
            </a:xfrm>
            <a:prstGeom prst="ellipse">
              <a:avLst/>
            </a:prstGeom>
            <a:solidFill>
              <a:srgbClr val="F14617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2" name="Прямоугольный треугольник 41">
              <a:extLst>
                <a:ext uri="{FF2B5EF4-FFF2-40B4-BE49-F238E27FC236}">
                  <a16:creationId xmlns:a16="http://schemas.microsoft.com/office/drawing/2014/main" id="{0C931148-7252-4B71-844D-B35207549DBC}"/>
                </a:ext>
              </a:extLst>
            </p:cNvPr>
            <p:cNvSpPr/>
            <p:nvPr/>
          </p:nvSpPr>
          <p:spPr>
            <a:xfrm rot="6876304">
              <a:off x="7953779" y="2775145"/>
              <a:ext cx="144547" cy="164314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D939B94E-E5EA-4000-9FDB-5F710083D189}"/>
                </a:ext>
              </a:extLst>
            </p:cNvPr>
            <p:cNvSpPr/>
            <p:nvPr/>
          </p:nvSpPr>
          <p:spPr>
            <a:xfrm flipH="1">
              <a:off x="8116528" y="2827865"/>
              <a:ext cx="45719" cy="130210"/>
            </a:xfrm>
            <a:prstGeom prst="rect">
              <a:avLst/>
            </a:prstGeom>
            <a:solidFill>
              <a:srgbClr val="432309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148620" y="2229306"/>
            <a:ext cx="551902" cy="699716"/>
            <a:chOff x="1471012" y="3017316"/>
            <a:chExt cx="551902" cy="699716"/>
          </a:xfrm>
        </p:grpSpPr>
        <p:sp>
          <p:nvSpPr>
            <p:cNvPr id="45" name="Овал 44">
              <a:extLst>
                <a:ext uri="{FF2B5EF4-FFF2-40B4-BE49-F238E27FC236}">
                  <a16:creationId xmlns:a16="http://schemas.microsoft.com/office/drawing/2014/main" id="{80E6E2B7-CD15-47FA-ACEB-0B7270615837}"/>
                </a:ext>
              </a:extLst>
            </p:cNvPr>
            <p:cNvSpPr/>
            <p:nvPr/>
          </p:nvSpPr>
          <p:spPr>
            <a:xfrm>
              <a:off x="1471012" y="3206606"/>
              <a:ext cx="551902" cy="510426"/>
            </a:xfrm>
            <a:prstGeom prst="ellipse">
              <a:avLst/>
            </a:prstGeom>
            <a:solidFill>
              <a:srgbClr val="F14617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6" name="Прямоугольный треугольник 45">
              <a:extLst>
                <a:ext uri="{FF2B5EF4-FFF2-40B4-BE49-F238E27FC236}">
                  <a16:creationId xmlns:a16="http://schemas.microsoft.com/office/drawing/2014/main" id="{0C931148-7252-4B71-844D-B35207549DBC}"/>
                </a:ext>
              </a:extLst>
            </p:cNvPr>
            <p:cNvSpPr/>
            <p:nvPr/>
          </p:nvSpPr>
          <p:spPr>
            <a:xfrm rot="6876304">
              <a:off x="1561354" y="3007433"/>
              <a:ext cx="144547" cy="164314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>
              <a:extLst>
                <a:ext uri="{FF2B5EF4-FFF2-40B4-BE49-F238E27FC236}">
                  <a16:creationId xmlns:a16="http://schemas.microsoft.com/office/drawing/2014/main" id="{D939B94E-E5EA-4000-9FDB-5F710083D189}"/>
                </a:ext>
              </a:extLst>
            </p:cNvPr>
            <p:cNvSpPr/>
            <p:nvPr/>
          </p:nvSpPr>
          <p:spPr>
            <a:xfrm flipH="1">
              <a:off x="1724103" y="3060153"/>
              <a:ext cx="45719" cy="130210"/>
            </a:xfrm>
            <a:prstGeom prst="rect">
              <a:avLst/>
            </a:prstGeom>
            <a:solidFill>
              <a:srgbClr val="432309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007588" y="1653554"/>
            <a:ext cx="551902" cy="699716"/>
            <a:chOff x="7097454" y="3009178"/>
            <a:chExt cx="551902" cy="699716"/>
          </a:xfrm>
        </p:grpSpPr>
        <p:sp>
          <p:nvSpPr>
            <p:cNvPr id="48" name="Овал 47">
              <a:extLst>
                <a:ext uri="{FF2B5EF4-FFF2-40B4-BE49-F238E27FC236}">
                  <a16:creationId xmlns:a16="http://schemas.microsoft.com/office/drawing/2014/main" id="{80E6E2B7-CD15-47FA-ACEB-0B7270615837}"/>
                </a:ext>
              </a:extLst>
            </p:cNvPr>
            <p:cNvSpPr/>
            <p:nvPr/>
          </p:nvSpPr>
          <p:spPr>
            <a:xfrm>
              <a:off x="7097454" y="3198468"/>
              <a:ext cx="551902" cy="510426"/>
            </a:xfrm>
            <a:prstGeom prst="ellipse">
              <a:avLst/>
            </a:prstGeom>
            <a:solidFill>
              <a:srgbClr val="F14617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9" name="Прямоугольный треугольник 48">
              <a:extLst>
                <a:ext uri="{FF2B5EF4-FFF2-40B4-BE49-F238E27FC236}">
                  <a16:creationId xmlns:a16="http://schemas.microsoft.com/office/drawing/2014/main" id="{0C931148-7252-4B71-844D-B35207549DBC}"/>
                </a:ext>
              </a:extLst>
            </p:cNvPr>
            <p:cNvSpPr/>
            <p:nvPr/>
          </p:nvSpPr>
          <p:spPr>
            <a:xfrm rot="6876304">
              <a:off x="7187796" y="2999295"/>
              <a:ext cx="144547" cy="164314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D939B94E-E5EA-4000-9FDB-5F710083D189}"/>
                </a:ext>
              </a:extLst>
            </p:cNvPr>
            <p:cNvSpPr/>
            <p:nvPr/>
          </p:nvSpPr>
          <p:spPr>
            <a:xfrm flipH="1">
              <a:off x="7350545" y="3052015"/>
              <a:ext cx="45719" cy="130210"/>
            </a:xfrm>
            <a:prstGeom prst="rect">
              <a:avLst/>
            </a:prstGeom>
            <a:solidFill>
              <a:srgbClr val="432309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709901" y="2997699"/>
            <a:ext cx="551902" cy="699716"/>
            <a:chOff x="3242806" y="2820796"/>
            <a:chExt cx="551902" cy="699716"/>
          </a:xfrm>
        </p:grpSpPr>
        <p:sp>
          <p:nvSpPr>
            <p:cNvPr id="51" name="Овал 50">
              <a:extLst>
                <a:ext uri="{FF2B5EF4-FFF2-40B4-BE49-F238E27FC236}">
                  <a16:creationId xmlns:a16="http://schemas.microsoft.com/office/drawing/2014/main" id="{80E6E2B7-CD15-47FA-ACEB-0B7270615837}"/>
                </a:ext>
              </a:extLst>
            </p:cNvPr>
            <p:cNvSpPr/>
            <p:nvPr/>
          </p:nvSpPr>
          <p:spPr>
            <a:xfrm>
              <a:off x="3242806" y="3010086"/>
              <a:ext cx="551902" cy="510426"/>
            </a:xfrm>
            <a:prstGeom prst="ellipse">
              <a:avLst/>
            </a:prstGeom>
            <a:solidFill>
              <a:srgbClr val="F14617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2" name="Прямоугольный треугольник 51">
              <a:extLst>
                <a:ext uri="{FF2B5EF4-FFF2-40B4-BE49-F238E27FC236}">
                  <a16:creationId xmlns:a16="http://schemas.microsoft.com/office/drawing/2014/main" id="{0C931148-7252-4B71-844D-B35207549DBC}"/>
                </a:ext>
              </a:extLst>
            </p:cNvPr>
            <p:cNvSpPr/>
            <p:nvPr/>
          </p:nvSpPr>
          <p:spPr>
            <a:xfrm rot="6876304">
              <a:off x="3333148" y="2810913"/>
              <a:ext cx="144547" cy="164314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D939B94E-E5EA-4000-9FDB-5F710083D189}"/>
                </a:ext>
              </a:extLst>
            </p:cNvPr>
            <p:cNvSpPr/>
            <p:nvPr/>
          </p:nvSpPr>
          <p:spPr>
            <a:xfrm flipH="1">
              <a:off x="3495897" y="2863633"/>
              <a:ext cx="45719" cy="130210"/>
            </a:xfrm>
            <a:prstGeom prst="rect">
              <a:avLst/>
            </a:prstGeom>
            <a:solidFill>
              <a:srgbClr val="432309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54" name="Прямая соединительная линия 53"/>
          <p:cNvCxnSpPr>
            <a:stCxn id="45" idx="2"/>
          </p:cNvCxnSpPr>
          <p:nvPr/>
        </p:nvCxnSpPr>
        <p:spPr>
          <a:xfrm flipH="1">
            <a:off x="323528" y="2673809"/>
            <a:ext cx="1825092" cy="0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323528" y="3503025"/>
            <a:ext cx="2337632" cy="10183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 flipV="1">
            <a:off x="6730197" y="2085808"/>
            <a:ext cx="2090274" cy="12249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6583296" y="3347557"/>
            <a:ext cx="2237175" cy="0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323529" y="1813346"/>
            <a:ext cx="3846674" cy="40939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323528" y="548680"/>
            <a:ext cx="1767496" cy="0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 flipH="1">
            <a:off x="7343212" y="548680"/>
            <a:ext cx="1477259" cy="0"/>
          </a:xfrm>
          <a:prstGeom prst="line">
            <a:avLst/>
          </a:prstGeom>
          <a:ln w="38100">
            <a:prstDash val="dash"/>
            <a:headEnd type="oval" w="med" len="med"/>
            <a:tailEnd type="oval" w="med" len="med"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0449" y="1122699"/>
            <a:ext cx="2351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Тьюторское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 сопровождение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9" name="TextBox 58"/>
          <p:cNvSpPr txBox="1"/>
          <p:nvPr/>
        </p:nvSpPr>
        <p:spPr>
          <a:xfrm>
            <a:off x="336608" y="2132856"/>
            <a:ext cx="235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Ученик – ученику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374636" y="2846802"/>
            <a:ext cx="2351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Педагог-практик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 ВУЗ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6469040" y="1128518"/>
            <a:ext cx="2351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ВУЗ для школы, олимпиадное движение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63" name="TextBox 62"/>
          <p:cNvSpPr txBox="1"/>
          <p:nvPr/>
        </p:nvSpPr>
        <p:spPr>
          <a:xfrm>
            <a:off x="6463839" y="2630514"/>
            <a:ext cx="2351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Педагог-мастер – молодой педагог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2401711" y="4260815"/>
            <a:ext cx="2074583" cy="32281"/>
          </a:xfrm>
          <a:prstGeom prst="line">
            <a:avLst/>
          </a:prstGeom>
          <a:ln w="762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4879814" y="4293096"/>
            <a:ext cx="2463398" cy="30854"/>
          </a:xfrm>
          <a:prstGeom prst="line">
            <a:avLst/>
          </a:prstGeom>
          <a:ln w="762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V="1">
            <a:off x="4879814" y="4323950"/>
            <a:ext cx="2463398" cy="30854"/>
          </a:xfrm>
          <a:prstGeom prst="line">
            <a:avLst/>
          </a:prstGeom>
          <a:ln w="762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2396763" y="4313040"/>
            <a:ext cx="2074583" cy="32281"/>
          </a:xfrm>
          <a:prstGeom prst="line">
            <a:avLst/>
          </a:prstGeom>
          <a:ln w="76200">
            <a:solidFill>
              <a:srgbClr val="FEFE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344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20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Новикова Виктория Александровна</dc:creator>
  <cp:lastModifiedBy>Прокофьева Наталья Анатольевна</cp:lastModifiedBy>
  <cp:revision>19</cp:revision>
  <dcterms:created xsi:type="dcterms:W3CDTF">2023-02-14T10:15:35Z</dcterms:created>
  <dcterms:modified xsi:type="dcterms:W3CDTF">2023-04-20T06:50:06Z</dcterms:modified>
</cp:coreProperties>
</file>